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7315200" cy="9601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3BBEDB9-D747-452B-BB0F-7C4D93D22AE7}">
          <p14:sldIdLst>
            <p14:sldId id="258"/>
          </p14:sldIdLst>
        </p14:section>
        <p14:section name="未命名的章節" id="{FB3CAA9D-1A1D-4002-887C-7657FB83AE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信 的圖片">
            <a:extLst>
              <a:ext uri="{FF2B5EF4-FFF2-40B4-BE49-F238E27FC236}">
                <a16:creationId xmlns:a16="http://schemas.microsoft.com/office/drawing/2014/main" id="{8D451E38-3D60-8EAA-BFE9-8B33FB04A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3F76833-7CA1-76E3-CBC1-0F9F1E1A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C8FFBF-0AD6-972E-0B8F-C83B713F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4FD08-683E-037A-F28C-DD87BF9F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18ECDC-6057-40F6-BFB0-F0BDB253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894855-EC20-8BE4-D38A-3E3712B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76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5011C-5766-3680-3016-39D1970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30127FB-B893-ADF8-A3E5-DA8F6C1D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E6AA41-85B1-FDDA-A44D-D57EF090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21C44D-414B-6AA7-14E3-1E6A7664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E88770-04BF-0DDC-76AD-4B943A51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8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D826BE8-540F-1FE4-5B08-737AE3624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F6E833-FA7D-E835-F64B-6F0D0AFDC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1E3DD8-7785-CFF2-5552-5232284E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928B32-B657-BD8C-9694-85FE9FAD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0A10D5-E7FE-9344-A7CB-4E198D3C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9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1BB0C-5752-FB72-EDE4-C87A5CC5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9F4C37-9612-AF42-55C7-BA9A2CB0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B2BA69-82B6-B75E-E187-19A1605C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E73B63-8EF8-2C6C-1EC6-D4B9899B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FC92FF-0206-C7FE-5CDE-7AB8004F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92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D60B0E-5D56-AD33-80F4-DED8BE16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027EAA-A4CB-4F72-D90C-61C5916A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BA1CE2-DBFD-4845-7FFE-151605D5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5B208F-8AC5-9DAF-246E-F71AB728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04BF83-0D2E-395E-1289-9CD7AAC0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34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396E44-6BD8-5D9B-FCBF-C51CDACD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2FD3B3-59C8-08C1-CCE6-16BF5484B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FE80B51-A17D-C38B-8C8B-325D8AEAB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6E577D-7C89-028E-B6DA-1B79E355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BF0EC3-0929-DDB7-B08A-7FD25460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B27637-4CAA-540F-2BDD-78CDED6E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90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49774B-7E8B-5E1E-5510-486360B9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D5A51C-2ED7-FE4B-9B78-56565147A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DA6E88-4984-07E7-0B18-6E8518EED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9564E9-5AA9-AB8B-42D7-38BE7D47A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22D67F-32CD-5346-95AC-5146C61CB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1C29AF-71D6-D435-D500-95DC1859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1C9159-924B-9602-A310-273FAF68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94DCE65-756A-9C8B-C18E-4F2D645A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06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38396B-51BE-D41C-A7B1-EF1BB9B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1DFF4A-8C1A-2CC8-5B0D-0FCBDEDF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56A1A6-D21F-C576-4AB3-169DD38A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DDC1EB-087F-24A0-2899-42559B67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6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0015BBF-DEDF-C588-AD39-21E03CC6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3A56C4-560F-9849-5593-8F0562FA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C51388-F7FF-F995-5ED8-65B11341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0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517EB-E7EF-72EB-8672-44235FE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9409AA-5163-B1A3-562A-940FC5B7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6D3DF2-CF3B-B941-3480-EBE39CA2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EDC66-FD93-5FCE-27F9-4B2D7405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880000-F57E-84D0-96EC-B80E64CC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E2574A-09A1-E34D-319B-66AEAEF6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4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47D45D-7336-8235-335A-9237BD8F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8448EB-2249-5162-704D-88003B7A6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96E307-6DAF-E5E2-A111-3341FBF67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E6F58F-0B50-DEA6-F02D-7FB2EA6E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B1A5D4-38DF-E8DF-BBF4-5A2920A6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BBF9C1-2A7C-0F63-C08C-9045BF8D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3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DA57AE-FAAC-D00D-EEDC-0133DEC6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F38CCA-69E7-465E-413E-172DA648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0A948E-04A8-2AAA-C1E1-7BBB6497C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D5C8-4292-4ED9-9404-0418BEE26E10}" type="datetimeFigureOut">
              <a:rPr lang="zh-TW" altLang="en-US" smtClean="0"/>
              <a:pPr/>
              <a:t>2025/8/6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DE5640-AA2E-39DB-7655-9ADB48E4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3024C9-564B-5679-CB95-254B26F9C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5F23-04E7-4C23-A6A4-A1D25925B8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26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angel 邱</dc:creator>
  <cp:lastModifiedBy>300B5區 國際獅子會</cp:lastModifiedBy>
  <cp:revision>59</cp:revision>
  <cp:lastPrinted>2024-05-22T03:42:41Z</cp:lastPrinted>
  <dcterms:created xsi:type="dcterms:W3CDTF">2023-04-07T12:22:56Z</dcterms:created>
  <dcterms:modified xsi:type="dcterms:W3CDTF">2025-08-06T08:58:18Z</dcterms:modified>
</cp:coreProperties>
</file>